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D8559C-9A78-4EDC-8940-5E5667B77A74}" type="datetimeFigureOut">
              <a:rPr lang="nl-NL" smtClean="0"/>
              <a:t>23-3-2020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0E22DD-9D3A-49D6-82F1-B5202444D9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7760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51012" y="-888999"/>
            <a:ext cx="8676222" cy="3200400"/>
          </a:xfrm>
        </p:spPr>
        <p:txBody>
          <a:bodyPr/>
          <a:lstStyle/>
          <a:p>
            <a:r>
              <a:rPr lang="nl-NL" dirty="0" smtClean="0"/>
              <a:t>Subcutane injectie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5800" y="2659263"/>
            <a:ext cx="4074429" cy="341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625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demonstratie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42831" y="2449731"/>
            <a:ext cx="6128279" cy="3475433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304800" y="3276600"/>
            <a:ext cx="46397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We leren een S.C injectie klaar te maken uit een glazen ampul.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671768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Zelf oefenen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27650" y="1559278"/>
            <a:ext cx="4719461" cy="471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606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0222" y="169334"/>
            <a:ext cx="10121723" cy="1253066"/>
          </a:xfrm>
        </p:spPr>
        <p:txBody>
          <a:bodyPr/>
          <a:lstStyle/>
          <a:p>
            <a:r>
              <a:rPr lang="nl-NL" dirty="0" smtClean="0"/>
              <a:t>evaluatie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90222" y="1783645"/>
            <a:ext cx="10724445" cy="4583288"/>
          </a:xfrm>
        </p:spPr>
        <p:txBody>
          <a:bodyPr>
            <a:normAutofit/>
          </a:bodyPr>
          <a:lstStyle/>
          <a:p>
            <a:r>
              <a:rPr lang="nl-NL" sz="2400" dirty="0" smtClean="0"/>
              <a:t>Zijn je leerdoelen behaald ?</a:t>
            </a:r>
          </a:p>
          <a:p>
            <a:endParaRPr lang="nl-NL" sz="2400" dirty="0"/>
          </a:p>
          <a:p>
            <a:r>
              <a:rPr lang="nl-NL" sz="2400" dirty="0"/>
              <a:t>Ik kan de materialen benoemen die nodig zijn bij een S.C. injectie.</a:t>
            </a:r>
          </a:p>
          <a:p>
            <a:r>
              <a:rPr lang="nl-NL" sz="2400" dirty="0"/>
              <a:t>Ik kan de injectie plaatsten benoemen</a:t>
            </a:r>
            <a:r>
              <a:rPr lang="nl-NL" sz="2400" dirty="0" smtClean="0"/>
              <a:t>.</a:t>
            </a:r>
          </a:p>
          <a:p>
            <a:r>
              <a:rPr lang="nl-NL" sz="2400" dirty="0" smtClean="0"/>
              <a:t>Ik kan een injectie klaarmaken m.b.v. een ampul.</a:t>
            </a:r>
            <a:endParaRPr lang="nl-NL" sz="2400" dirty="0"/>
          </a:p>
          <a:p>
            <a:r>
              <a:rPr lang="nl-NL" sz="2400" dirty="0"/>
              <a:t>Ik kan de twee technieken demonstreren van een S.C. injectie.</a:t>
            </a:r>
          </a:p>
          <a:p>
            <a:r>
              <a:rPr lang="nl-NL" sz="2400" dirty="0"/>
              <a:t>Ik ben bekwaam in het uitvoeren van een S.C. </a:t>
            </a:r>
            <a:r>
              <a:rPr lang="nl-NL" sz="2400" dirty="0" smtClean="0"/>
              <a:t>injectie.</a:t>
            </a:r>
          </a:p>
          <a:p>
            <a:r>
              <a:rPr lang="nl-NL" sz="2400" dirty="0"/>
              <a:t>Ik weet hoe ik berekeningen moet maken m.b.t. het klaar maken van een injectie.</a:t>
            </a:r>
          </a:p>
          <a:p>
            <a:endParaRPr lang="nl-NL" sz="24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93214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lesopzet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 smtClean="0"/>
              <a:t>Theorie subcutane injecties</a:t>
            </a:r>
          </a:p>
          <a:p>
            <a:r>
              <a:rPr lang="nl-NL" sz="2400" dirty="0"/>
              <a:t>Materialen bekijken </a:t>
            </a:r>
            <a:endParaRPr lang="nl-NL" sz="2400" dirty="0" smtClean="0"/>
          </a:p>
          <a:p>
            <a:r>
              <a:rPr lang="nl-NL" sz="2400" dirty="0" smtClean="0"/>
              <a:t>Demonstratie</a:t>
            </a:r>
          </a:p>
          <a:p>
            <a:r>
              <a:rPr lang="nl-NL" sz="2400" dirty="0" smtClean="0"/>
              <a:t>Zelf oefenen</a:t>
            </a:r>
          </a:p>
          <a:p>
            <a:r>
              <a:rPr lang="nl-NL" sz="2400" dirty="0" smtClean="0"/>
              <a:t>rekenen</a:t>
            </a:r>
          </a:p>
          <a:p>
            <a:r>
              <a:rPr lang="nl-NL" sz="2400" dirty="0" smtClean="0"/>
              <a:t>evaluatie</a:t>
            </a:r>
          </a:p>
          <a:p>
            <a:endParaRPr lang="nl-NL" sz="2400" dirty="0" smtClean="0"/>
          </a:p>
          <a:p>
            <a:endParaRPr lang="nl-NL" sz="2400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15075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lesdoelen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87022" y="1896533"/>
            <a:ext cx="10460389" cy="3894667"/>
          </a:xfrm>
        </p:spPr>
        <p:txBody>
          <a:bodyPr>
            <a:normAutofit/>
          </a:bodyPr>
          <a:lstStyle/>
          <a:p>
            <a:r>
              <a:rPr lang="nl-NL" sz="2400" dirty="0" smtClean="0"/>
              <a:t>Ik kan de materialen benoemen die nodig zijn bij een S.C. injectie.</a:t>
            </a:r>
          </a:p>
          <a:p>
            <a:r>
              <a:rPr lang="nl-NL" sz="2400" dirty="0" smtClean="0"/>
              <a:t>Ik kan de injectie plaatsten benoemen.</a:t>
            </a:r>
          </a:p>
          <a:p>
            <a:r>
              <a:rPr lang="nl-NL" sz="2400" dirty="0" smtClean="0"/>
              <a:t>Ik kan een injectie klaarmaken m.b.v. een ampul.</a:t>
            </a:r>
          </a:p>
          <a:p>
            <a:r>
              <a:rPr lang="nl-NL" sz="2400" dirty="0" smtClean="0"/>
              <a:t>Ik kan de twee technieken demonstreren van een S.C. injectie.</a:t>
            </a:r>
          </a:p>
          <a:p>
            <a:r>
              <a:rPr lang="nl-NL" sz="2400" dirty="0" smtClean="0"/>
              <a:t>Ik ben bekwaam in het uitvoeren van een S.C. injectie</a:t>
            </a:r>
            <a:r>
              <a:rPr lang="nl-NL" sz="2400" dirty="0" smtClean="0"/>
              <a:t>.</a:t>
            </a:r>
            <a:endParaRPr lang="nl-NL" sz="2400" dirty="0" smtClean="0"/>
          </a:p>
        </p:txBody>
      </p:sp>
    </p:spTree>
    <p:extLst>
      <p:ext uri="{BB962C8B-B14F-4D97-AF65-F5344CB8AC3E}">
        <p14:creationId xmlns:p14="http://schemas.microsoft.com/office/powerpoint/2010/main" val="2505827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4035" y="73377"/>
            <a:ext cx="9905998" cy="1905000"/>
          </a:xfrm>
        </p:spPr>
        <p:txBody>
          <a:bodyPr/>
          <a:lstStyle/>
          <a:p>
            <a:r>
              <a:rPr lang="nl-NL" dirty="0" smtClean="0"/>
              <a:t>Subcutane injectie ( S.C.)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86657" y="2181577"/>
            <a:ext cx="9905998" cy="3124201"/>
          </a:xfrm>
        </p:spPr>
        <p:txBody>
          <a:bodyPr>
            <a:noAutofit/>
          </a:bodyPr>
          <a:lstStyle/>
          <a:p>
            <a:r>
              <a:rPr lang="nl-NL" sz="2400" dirty="0"/>
              <a:t>Injectie in de subcutis, het onderhuids bindweefsel</a:t>
            </a:r>
            <a:br>
              <a:rPr lang="nl-NL" sz="2400" dirty="0"/>
            </a:br>
            <a:r>
              <a:rPr lang="nl-NL" sz="2400" dirty="0"/>
              <a:t>(bevat vetweefsel en bloedvaten)</a:t>
            </a:r>
            <a:br>
              <a:rPr lang="nl-NL" sz="2400" dirty="0"/>
            </a:br>
            <a:r>
              <a:rPr lang="nl-NL" sz="2400" dirty="0"/>
              <a:t/>
            </a:r>
            <a:br>
              <a:rPr lang="nl-NL" sz="2400" dirty="0"/>
            </a:br>
            <a:r>
              <a:rPr lang="nl-NL" sz="2400" dirty="0"/>
              <a:t/>
            </a:r>
            <a:br>
              <a:rPr lang="nl-NL" sz="2400" dirty="0"/>
            </a:br>
            <a:r>
              <a:rPr lang="nl-NL" sz="2400" dirty="0"/>
              <a:t/>
            </a:r>
            <a:br>
              <a:rPr lang="nl-NL" sz="2400" dirty="0"/>
            </a:br>
            <a:r>
              <a:rPr lang="nl-NL" sz="2400" u="sng" dirty="0"/>
              <a:t>S.C naald</a:t>
            </a:r>
            <a:r>
              <a:rPr lang="nl-NL" sz="2400" dirty="0"/>
              <a:t/>
            </a:r>
            <a:br>
              <a:rPr lang="nl-NL" sz="2400" dirty="0"/>
            </a:br>
            <a:r>
              <a:rPr lang="nl-NL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Subcutaan loodrecht		0,5 x 12mm</a:t>
            </a:r>
            <a:br>
              <a:rPr lang="nl-NL" sz="24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nl-NL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	 </a:t>
            </a:r>
            <a:br>
              <a:rPr lang="nl-NL" sz="24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nl-NL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Subcutaan huidplooi		0,5 x 19-32mm</a:t>
            </a:r>
            <a:br>
              <a:rPr lang="nl-NL" sz="24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nl-NL" sz="2400" dirty="0"/>
          </a:p>
        </p:txBody>
      </p:sp>
      <p:pic>
        <p:nvPicPr>
          <p:cNvPr id="4" name="Picture 2" descr="Afbeeldingsresultaat voor subcutane injecti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38" r="2383"/>
          <a:stretch/>
        </p:blipFill>
        <p:spPr bwMode="auto">
          <a:xfrm>
            <a:off x="7275811" y="2811916"/>
            <a:ext cx="4392488" cy="310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583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9546" y="0"/>
            <a:ext cx="9905998" cy="1905000"/>
          </a:xfrm>
        </p:spPr>
        <p:txBody>
          <a:bodyPr/>
          <a:lstStyle/>
          <a:p>
            <a:r>
              <a:rPr lang="nl-NL" dirty="0" smtClean="0"/>
              <a:t>Redenen voor S.C. injectie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1546" y="1174044"/>
            <a:ext cx="11605722" cy="312420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NL" sz="2400" dirty="0" smtClean="0"/>
              <a:t>Medicatie </a:t>
            </a:r>
            <a:r>
              <a:rPr lang="nl-NL" sz="2400" dirty="0"/>
              <a:t>wordt niet door maag-darm stelsel </a:t>
            </a:r>
            <a:r>
              <a:rPr lang="nl-NL" sz="2400" dirty="0" smtClean="0"/>
              <a:t>opgenomen.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400" dirty="0" smtClean="0"/>
              <a:t>Medicatie </a:t>
            </a:r>
            <a:r>
              <a:rPr lang="nl-NL" sz="2400" dirty="0"/>
              <a:t>wordt goed door onderhuids bindweefsel opgenomen via haarvaten en </a:t>
            </a:r>
            <a:r>
              <a:rPr lang="nl-NL" sz="2400" dirty="0" smtClean="0"/>
              <a:t>lymfevaten.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400" dirty="0" smtClean="0"/>
              <a:t>Er </a:t>
            </a:r>
            <a:r>
              <a:rPr lang="nl-NL" sz="2400" dirty="0"/>
              <a:t>is een constante bloedspiegel nodig van het </a:t>
            </a:r>
            <a:r>
              <a:rPr lang="nl-NL" sz="2400" dirty="0" smtClean="0"/>
              <a:t>medicijn.</a:t>
            </a:r>
            <a:endParaRPr lang="nl-NL" sz="24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3696" y="3905955"/>
            <a:ext cx="3486505" cy="268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736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 injecteer je?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45662" y="2271677"/>
            <a:ext cx="9905998" cy="3124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/>
              <a:t>- </a:t>
            </a:r>
            <a:r>
              <a:rPr lang="nl-NL" sz="2800" dirty="0" smtClean="0"/>
              <a:t>Boven / buitenkant </a:t>
            </a:r>
            <a:r>
              <a:rPr lang="nl-NL" sz="2800" dirty="0"/>
              <a:t>bovenbeen</a:t>
            </a:r>
            <a:br>
              <a:rPr lang="nl-NL" sz="2800" dirty="0"/>
            </a:br>
            <a:r>
              <a:rPr lang="nl-NL" sz="2800" dirty="0"/>
              <a:t>- 2 cm rondom navel</a:t>
            </a:r>
            <a:br>
              <a:rPr lang="nl-NL" sz="2800" dirty="0"/>
            </a:br>
            <a:r>
              <a:rPr lang="nl-NL" sz="2800" dirty="0"/>
              <a:t>- billen, bovenste buitenste deel</a:t>
            </a:r>
            <a:br>
              <a:rPr lang="nl-NL" sz="2800" dirty="0"/>
            </a:br>
            <a:r>
              <a:rPr lang="nl-NL" sz="2800" dirty="0"/>
              <a:t>- boven/buitenkant bovenarm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1638" y="2038349"/>
            <a:ext cx="5401524" cy="359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844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5277" y="55015"/>
            <a:ext cx="9905998" cy="1905000"/>
          </a:xfrm>
        </p:spPr>
        <p:txBody>
          <a:bodyPr/>
          <a:lstStyle/>
          <a:p>
            <a:r>
              <a:rPr lang="nl-NL" dirty="0" smtClean="0"/>
              <a:t>Injectie technieken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5467" y="2798485"/>
            <a:ext cx="12056533" cy="31242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800" u="sng" dirty="0" smtClean="0"/>
              <a:t>Loodrechttechniek</a:t>
            </a:r>
            <a:r>
              <a:rPr lang="nl-NL" sz="2800" dirty="0" smtClean="0"/>
              <a:t> 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800" dirty="0" smtClean="0"/>
              <a:t>Heeft </a:t>
            </a:r>
            <a:r>
              <a:rPr lang="nl-NL" sz="2800" dirty="0"/>
              <a:t>de </a:t>
            </a:r>
            <a:r>
              <a:rPr lang="nl-NL" sz="2800" dirty="0" smtClean="0"/>
              <a:t>voorkeur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800" dirty="0" smtClean="0"/>
              <a:t>Eenvoudige techniek</a:t>
            </a:r>
          </a:p>
          <a:p>
            <a:pPr>
              <a:buFont typeface="Arial" panose="020B0604020202020204" pitchFamily="34" charset="0"/>
              <a:buChar char="•"/>
            </a:pPr>
            <a:endParaRPr lang="nl-NL" sz="2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l-NL" sz="2800" dirty="0" smtClean="0"/>
              <a:t>breng </a:t>
            </a:r>
            <a:r>
              <a:rPr lang="nl-NL" sz="2800" dirty="0"/>
              <a:t>de naald loodrecht door het </a:t>
            </a:r>
            <a:r>
              <a:rPr lang="nl-NL" sz="2800" dirty="0" smtClean="0"/>
              <a:t>huidoppervlak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800" dirty="0" smtClean="0"/>
              <a:t>pak </a:t>
            </a:r>
            <a:r>
              <a:rPr lang="nl-NL" sz="2800" dirty="0"/>
              <a:t>bij een dun onderhuids bindweefsel een plooi op met </a:t>
            </a:r>
            <a:r>
              <a:rPr lang="nl-NL" sz="2800" dirty="0" smtClean="0"/>
              <a:t> twee vingers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800" dirty="0" smtClean="0"/>
              <a:t>controleer </a:t>
            </a:r>
            <a:r>
              <a:rPr lang="nl-NL" sz="2800" dirty="0"/>
              <a:t>of je de goede naaldlengte gebruikt</a:t>
            </a:r>
            <a:br>
              <a:rPr lang="nl-NL" sz="2800" dirty="0"/>
            </a:br>
            <a:r>
              <a:rPr lang="nl-NL" sz="2800" dirty="0"/>
              <a:t/>
            </a:r>
            <a:br>
              <a:rPr lang="nl-NL" sz="2800" dirty="0"/>
            </a:br>
            <a:endParaRPr lang="nl-NL" sz="28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48" y="1918910"/>
            <a:ext cx="4109060" cy="2139881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9821" y="1918910"/>
            <a:ext cx="2405004" cy="209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443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73768" y="1153741"/>
            <a:ext cx="10271653" cy="39257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800" u="sng" dirty="0"/>
              <a:t>Huidplooi </a:t>
            </a:r>
            <a:r>
              <a:rPr lang="nl-NL" sz="2800" u="sng" dirty="0" smtClean="0"/>
              <a:t>techniek</a:t>
            </a:r>
            <a:endParaRPr lang="nl-NL" sz="2800" dirty="0" smtClean="0"/>
          </a:p>
          <a:p>
            <a:r>
              <a:rPr lang="nl-NL" sz="2800" dirty="0" smtClean="0"/>
              <a:t>Gebruik </a:t>
            </a:r>
            <a:r>
              <a:rPr lang="nl-NL" sz="2800" dirty="0"/>
              <a:t>deze techniek als dit in de bijsluiter staat </a:t>
            </a:r>
            <a:r>
              <a:rPr lang="nl-NL" sz="2800" dirty="0" smtClean="0"/>
              <a:t>vermeld</a:t>
            </a:r>
          </a:p>
          <a:p>
            <a:r>
              <a:rPr lang="nl-NL" sz="2800" dirty="0" smtClean="0"/>
              <a:t>medicatie </a:t>
            </a:r>
            <a:r>
              <a:rPr lang="nl-NL" sz="2800" dirty="0"/>
              <a:t>inspuiten nadat de huidplooi is </a:t>
            </a:r>
            <a:r>
              <a:rPr lang="nl-NL" sz="2800" dirty="0" smtClean="0"/>
              <a:t>losgelaten</a:t>
            </a:r>
          </a:p>
          <a:p>
            <a:endParaRPr lang="nl-NL" sz="2800" dirty="0" smtClean="0"/>
          </a:p>
          <a:p>
            <a:r>
              <a:rPr lang="nl-NL" sz="2800" dirty="0" smtClean="0"/>
              <a:t>huidplooi </a:t>
            </a:r>
            <a:r>
              <a:rPr lang="nl-NL" sz="2800" dirty="0"/>
              <a:t>opnemen met 2 </a:t>
            </a:r>
            <a:r>
              <a:rPr lang="nl-NL" sz="2800" dirty="0" smtClean="0"/>
              <a:t>vingers</a:t>
            </a:r>
          </a:p>
          <a:p>
            <a:r>
              <a:rPr lang="nl-NL" sz="2800" dirty="0" smtClean="0"/>
              <a:t>naald </a:t>
            </a:r>
            <a:r>
              <a:rPr lang="nl-NL" sz="2800" dirty="0"/>
              <a:t>in hoek van 45-60grd tussen laagste en </a:t>
            </a:r>
            <a:br>
              <a:rPr lang="nl-NL" sz="2800" dirty="0"/>
            </a:br>
            <a:r>
              <a:rPr lang="nl-NL" sz="2800" dirty="0"/>
              <a:t>   hoogste punt </a:t>
            </a:r>
            <a:r>
              <a:rPr lang="nl-NL" sz="2800" dirty="0" smtClean="0"/>
              <a:t>inbrengen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1608" y="3564466"/>
            <a:ext cx="3036071" cy="302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932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complicaties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76968" y="2305755"/>
            <a:ext cx="10294231" cy="3756379"/>
          </a:xfrm>
        </p:spPr>
        <p:txBody>
          <a:bodyPr>
            <a:noAutofit/>
          </a:bodyPr>
          <a:lstStyle/>
          <a:p>
            <a:r>
              <a:rPr lang="nl-NL" sz="2400" dirty="0"/>
              <a:t>Er ontstaat direct een bobbeltje op de huid, de injectienaald zit dan intracutaan</a:t>
            </a:r>
            <a:br>
              <a:rPr lang="nl-NL" sz="2400" dirty="0"/>
            </a:br>
            <a:r>
              <a:rPr lang="nl-NL" sz="2400" dirty="0" smtClean="0"/>
              <a:t>Maak </a:t>
            </a:r>
            <a:r>
              <a:rPr lang="nl-NL" sz="2400" dirty="0"/>
              <a:t>een nieuwe spuit klaar en kies ‘n andere injectie </a:t>
            </a:r>
            <a:r>
              <a:rPr lang="nl-NL" sz="2400" dirty="0" smtClean="0"/>
              <a:t>plaats</a:t>
            </a:r>
            <a:endParaRPr lang="nl-NL" sz="2400" dirty="0"/>
          </a:p>
          <a:p>
            <a:r>
              <a:rPr lang="nl-NL" sz="2400" dirty="0" smtClean="0"/>
              <a:t>Spuit infiltraten</a:t>
            </a:r>
          </a:p>
          <a:p>
            <a:r>
              <a:rPr lang="nl-NL" sz="2400" dirty="0" smtClean="0"/>
              <a:t>Allergische reactie</a:t>
            </a:r>
          </a:p>
          <a:p>
            <a:r>
              <a:rPr lang="nl-NL" sz="2400" dirty="0" smtClean="0"/>
              <a:t>Hematoom </a:t>
            </a:r>
          </a:p>
          <a:p>
            <a:r>
              <a:rPr lang="nl-NL" sz="2400" dirty="0" smtClean="0"/>
              <a:t>Misselijkheid</a:t>
            </a:r>
            <a:endParaRPr lang="nl-NL" sz="24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4212" y="4210755"/>
            <a:ext cx="2853175" cy="207891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6978" y="4210756"/>
            <a:ext cx="2774751" cy="207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9126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aster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F4B54B"/>
      </a:accent1>
      <a:accent2>
        <a:srgbClr val="A2C84E"/>
      </a:accent2>
      <a:accent3>
        <a:srgbClr val="4BC298"/>
      </a:accent3>
      <a:accent4>
        <a:srgbClr val="4CB5D3"/>
      </a:accent4>
      <a:accent5>
        <a:srgbClr val="9167E3"/>
      </a:accent5>
      <a:accent6>
        <a:srgbClr val="E05073"/>
      </a:accent6>
      <a:hlink>
        <a:srgbClr val="E19520"/>
      </a:hlink>
      <a:folHlink>
        <a:srgbClr val="E8B15D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DD1DAD52-B525-46B5-8E87-60EE23581B9C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Raster</Template>
  <TotalTime>152</TotalTime>
  <Words>377</Words>
  <Application>Microsoft Office PowerPoint</Application>
  <PresentationFormat>Breedbeeld</PresentationFormat>
  <Paragraphs>55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Tahoma</vt:lpstr>
      <vt:lpstr>Raster</vt:lpstr>
      <vt:lpstr>Subcutane injectie</vt:lpstr>
      <vt:lpstr>lesopzet</vt:lpstr>
      <vt:lpstr>lesdoelen</vt:lpstr>
      <vt:lpstr>Subcutane injectie ( S.C.)</vt:lpstr>
      <vt:lpstr>Redenen voor S.C. injectie</vt:lpstr>
      <vt:lpstr>Waar injecteer je?</vt:lpstr>
      <vt:lpstr>Injectie technieken</vt:lpstr>
      <vt:lpstr>PowerPoint-presentatie</vt:lpstr>
      <vt:lpstr>complicaties</vt:lpstr>
      <vt:lpstr>demonstratie</vt:lpstr>
      <vt:lpstr>Zelf oefenen</vt:lpstr>
      <vt:lpstr>evaluatie</vt:lpstr>
    </vt:vector>
  </TitlesOfParts>
  <Company>Leeuwenborgh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Subcutane injectie</dc:title>
  <dc:creator>T.C.C.A. (Trudy) Schellings</dc:creator>
  <cp:lastModifiedBy>Trudy (T.C.C.A.) Schellings</cp:lastModifiedBy>
  <cp:revision>18</cp:revision>
  <dcterms:created xsi:type="dcterms:W3CDTF">2019-04-10T11:59:37Z</dcterms:created>
  <dcterms:modified xsi:type="dcterms:W3CDTF">2020-03-23T11:13:51Z</dcterms:modified>
</cp:coreProperties>
</file>